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7" r:id="rId5"/>
    <p:sldId id="259" r:id="rId6"/>
    <p:sldId id="268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3903" autoAdjust="0"/>
    <p:restoredTop sz="94705" autoAdjust="0"/>
  </p:normalViewPr>
  <p:slideViewPr>
    <p:cSldViewPr snapToObjects="1">
      <p:cViewPr varScale="1">
        <p:scale>
          <a:sx n="142" d="100"/>
          <a:sy n="142" d="100"/>
        </p:scale>
        <p:origin x="-8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7DE40-4463-3940-B06F-6F55A458EB7F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F3F7A-64DB-C64B-8F79-CEB35E98FD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CBE12-0028-4B47-BCCE-986024ADC4D7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E26F9-BFBF-9846-B21F-2661A92D9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836C3F4-8A10-7B46-85A0-CEE9EF02288C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B7CB813-1652-3E42-B3B5-CBEBD8270E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3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“All About Me” PowerPoint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4876800"/>
            <a:ext cx="6762749" cy="842682"/>
          </a:xfrm>
        </p:spPr>
        <p:txBody>
          <a:bodyPr/>
          <a:lstStyle/>
          <a:p>
            <a:r>
              <a:rPr lang="en-US" dirty="0" smtClean="0"/>
              <a:t>Grade 4 Students</a:t>
            </a:r>
          </a:p>
          <a:p>
            <a:r>
              <a:rPr lang="en-US" dirty="0" smtClean="0"/>
              <a:t>Fleetwood Area School District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Animate text or images…</a:t>
            </a:r>
            <a:endParaRPr lang="en-US" sz="4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1" y="1600200"/>
            <a:ext cx="48768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Highlight text or image.</a:t>
            </a:r>
          </a:p>
          <a:p>
            <a:r>
              <a:rPr lang="en-US" dirty="0" smtClean="0"/>
              <a:t>Click Slide Show.</a:t>
            </a:r>
          </a:p>
          <a:p>
            <a:r>
              <a:rPr lang="en-US" dirty="0" smtClean="0"/>
              <a:t>Click Custom Animation.</a:t>
            </a:r>
          </a:p>
          <a:p>
            <a:r>
              <a:rPr lang="en-US" dirty="0" smtClean="0"/>
              <a:t>Choose desired affect options.</a:t>
            </a:r>
          </a:p>
          <a:p>
            <a:r>
              <a:rPr lang="en-US" dirty="0" smtClean="0"/>
              <a:t>Choose desired timing options.</a:t>
            </a:r>
          </a:p>
          <a:p>
            <a:r>
              <a:rPr lang="en-US" dirty="0" smtClean="0"/>
              <a:t>Click Play.</a:t>
            </a:r>
          </a:p>
          <a:p>
            <a:r>
              <a:rPr lang="en-US" dirty="0" smtClean="0"/>
              <a:t>SAVE!</a:t>
            </a:r>
          </a:p>
          <a:p>
            <a:endParaRPr lang="en-US" dirty="0"/>
          </a:p>
        </p:txBody>
      </p:sp>
      <p:pic>
        <p:nvPicPr>
          <p:cNvPr id="8" name="Picture 7" descr="customAnimatio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600200"/>
            <a:ext cx="2603500" cy="474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Slide transitions…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4097337" cy="4208930"/>
          </a:xfrm>
        </p:spPr>
        <p:txBody>
          <a:bodyPr>
            <a:normAutofit fontScale="77500" lnSpcReduction="20000"/>
          </a:bodyPr>
          <a:lstStyle/>
          <a:p>
            <a:r>
              <a:rPr lang="en-US" sz="4129" dirty="0" smtClean="0"/>
              <a:t>Select Slide Show.</a:t>
            </a:r>
          </a:p>
          <a:p>
            <a:r>
              <a:rPr lang="en-US" sz="4129" dirty="0" smtClean="0"/>
              <a:t>Select Transitions.</a:t>
            </a:r>
          </a:p>
          <a:p>
            <a:r>
              <a:rPr lang="en-US" sz="4129" dirty="0" smtClean="0"/>
              <a:t>Choose Effect and speed.</a:t>
            </a:r>
          </a:p>
          <a:p>
            <a:r>
              <a:rPr lang="en-US" sz="4129" dirty="0" smtClean="0"/>
              <a:t>Choose Advance method.</a:t>
            </a:r>
          </a:p>
          <a:p>
            <a:r>
              <a:rPr lang="en-US" sz="4129" dirty="0" smtClean="0"/>
              <a:t>Click Apply to All.</a:t>
            </a:r>
          </a:p>
          <a:p>
            <a:endParaRPr lang="en-US" dirty="0"/>
          </a:p>
        </p:txBody>
      </p:sp>
      <p:pic>
        <p:nvPicPr>
          <p:cNvPr id="4" name="Picture 3" descr="slide_transition_men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981200"/>
            <a:ext cx="39624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Slide Show…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057400"/>
            <a:ext cx="5240337" cy="3429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Click Slide Show.</a:t>
            </a:r>
          </a:p>
          <a:p>
            <a:r>
              <a:rPr lang="en-US" sz="2800" dirty="0" smtClean="0"/>
              <a:t>Click View Show.</a:t>
            </a:r>
          </a:p>
          <a:p>
            <a:r>
              <a:rPr lang="en-US" sz="2800" dirty="0" smtClean="0"/>
              <a:t>Click mouse as appropriate.</a:t>
            </a:r>
          </a:p>
          <a:p>
            <a:r>
              <a:rPr lang="en-US" sz="2800" dirty="0" smtClean="0"/>
              <a:t>Click End Show.</a:t>
            </a:r>
            <a:endParaRPr lang="en-US" sz="2800" dirty="0"/>
          </a:p>
        </p:txBody>
      </p:sp>
      <p:pic>
        <p:nvPicPr>
          <p:cNvPr id="4" name="Picture 3" descr="view_show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600200"/>
            <a:ext cx="2425700" cy="375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WOW! You did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You have completed a PowerPoint project about yourself! Congratulations!</a:t>
            </a:r>
          </a:p>
          <a:p>
            <a:pPr>
              <a:buNone/>
            </a:pPr>
            <a:r>
              <a:rPr lang="en-US" sz="2800" dirty="0" smtClean="0"/>
              <a:t>Be sure to practice your presentation before it is your turn to share it with your classmates!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4243856"/>
            <a:ext cx="2890990" cy="179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Getting started…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362200"/>
            <a:ext cx="5468937" cy="3048000"/>
          </a:xfrm>
        </p:spPr>
        <p:txBody>
          <a:bodyPr/>
          <a:lstStyle/>
          <a:p>
            <a:r>
              <a:rPr lang="en-US" dirty="0" smtClean="0"/>
              <a:t>Click Start.</a:t>
            </a:r>
          </a:p>
          <a:p>
            <a:r>
              <a:rPr lang="en-US" dirty="0" smtClean="0"/>
              <a:t>Mouse up to Programs.</a:t>
            </a:r>
          </a:p>
          <a:p>
            <a:r>
              <a:rPr lang="en-US" dirty="0" smtClean="0"/>
              <a:t>Mouse up to Microsoft Office.</a:t>
            </a:r>
          </a:p>
          <a:p>
            <a:r>
              <a:rPr lang="en-US" dirty="0" smtClean="0"/>
              <a:t>Click on Microsoft PowerPoint.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583487" cy="762000"/>
          </a:xfrm>
        </p:spPr>
        <p:txBody>
          <a:bodyPr/>
          <a:lstStyle/>
          <a:p>
            <a:r>
              <a:rPr lang="en-US" sz="4400" dirty="0" smtClean="0"/>
              <a:t>Create a slide from scratch…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295400"/>
            <a:ext cx="7583487" cy="5105400"/>
          </a:xfrm>
        </p:spPr>
        <p:txBody>
          <a:bodyPr/>
          <a:lstStyle/>
          <a:p>
            <a:r>
              <a:rPr lang="en-US" dirty="0" smtClean="0"/>
              <a:t>Click Blank Presentation, click OK.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Choose the blank slide, click OK.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title slide appears, ready for you to work with!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c2a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447800"/>
            <a:ext cx="2193635" cy="1447799"/>
          </a:xfrm>
          <a:prstGeom prst="rect">
            <a:avLst/>
          </a:prstGeom>
        </p:spPr>
      </p:pic>
      <p:pic>
        <p:nvPicPr>
          <p:cNvPr id="6" name="Picture 5" descr="sc2a_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350" y="3276600"/>
            <a:ext cx="2768600" cy="1845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 background.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2286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Click on the Design button.</a:t>
            </a:r>
          </a:p>
          <a:p>
            <a:r>
              <a:rPr lang="en-US" sz="2800" dirty="0" smtClean="0"/>
              <a:t>Choose the background that will compliment your presentation.</a:t>
            </a:r>
            <a:endParaRPr lang="en-US" sz="2800" dirty="0"/>
          </a:p>
        </p:txBody>
      </p:sp>
      <p:pic>
        <p:nvPicPr>
          <p:cNvPr id="4" name="Picture 3" descr="2009-04-12_18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505513"/>
            <a:ext cx="8364537" cy="921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38200"/>
          </a:xfrm>
        </p:spPr>
        <p:txBody>
          <a:bodyPr/>
          <a:lstStyle/>
          <a:p>
            <a:r>
              <a:rPr lang="en-US" sz="4400" dirty="0" smtClean="0"/>
              <a:t>Add text to a slide…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828800"/>
            <a:ext cx="40386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Click Insert.</a:t>
            </a:r>
          </a:p>
          <a:p>
            <a:r>
              <a:rPr lang="en-US" dirty="0" smtClean="0"/>
              <a:t>Click Text Box.</a:t>
            </a:r>
          </a:p>
          <a:p>
            <a:r>
              <a:rPr lang="en-US" dirty="0" smtClean="0"/>
              <a:t>Click Format.</a:t>
            </a:r>
          </a:p>
          <a:p>
            <a:r>
              <a:rPr lang="en-US" dirty="0" smtClean="0"/>
              <a:t>Click Font.</a:t>
            </a:r>
          </a:p>
          <a:p>
            <a:r>
              <a:rPr lang="en-US" dirty="0" smtClean="0"/>
              <a:t>Choose font, font style, font size, and font color.</a:t>
            </a:r>
          </a:p>
          <a:p>
            <a:r>
              <a:rPr lang="en-US" dirty="0" smtClean="0"/>
              <a:t>Click OK.</a:t>
            </a:r>
            <a:endParaRPr lang="en-US" dirty="0"/>
          </a:p>
        </p:txBody>
      </p:sp>
      <p:pic>
        <p:nvPicPr>
          <p:cNvPr id="6" name="Picture 5" descr="fontDB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828800"/>
            <a:ext cx="3398877" cy="367823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10800000">
            <a:off x="4114804" y="3962406"/>
            <a:ext cx="838197" cy="22859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81000"/>
            <a:ext cx="8382000" cy="1653988"/>
          </a:xfrm>
        </p:spPr>
        <p:txBody>
          <a:bodyPr/>
          <a:lstStyle/>
          <a:p>
            <a:r>
              <a:rPr lang="en-US" sz="4400" dirty="0" smtClean="0"/>
              <a:t>Your first (Title) slide should include: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649070"/>
            <a:ext cx="7583487" cy="359933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title, “All About Me”.</a:t>
            </a:r>
          </a:p>
          <a:p>
            <a:r>
              <a:rPr lang="en-US" sz="3600" dirty="0" smtClean="0"/>
              <a:t>Your name</a:t>
            </a:r>
          </a:p>
          <a:p>
            <a:r>
              <a:rPr lang="en-US" sz="3600" dirty="0" smtClean="0"/>
              <a:t>Your homeroom (Grade and teacher’s initial, e.g. 4-G)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1" y="381000"/>
            <a:ext cx="8991599" cy="762000"/>
          </a:xfrm>
        </p:spPr>
        <p:txBody>
          <a:bodyPr/>
          <a:lstStyle/>
          <a:p>
            <a:r>
              <a:rPr lang="en-US" sz="3600" dirty="0" smtClean="0"/>
              <a:t>Insert any clip art image you choose…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81200"/>
            <a:ext cx="3487737" cy="3581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Click Insert.</a:t>
            </a:r>
          </a:p>
          <a:p>
            <a:r>
              <a:rPr lang="en-US" dirty="0" smtClean="0"/>
              <a:t>Click Picture.</a:t>
            </a:r>
          </a:p>
          <a:p>
            <a:r>
              <a:rPr lang="en-US" dirty="0" smtClean="0"/>
              <a:t>Select Clip Art.</a:t>
            </a:r>
          </a:p>
          <a:p>
            <a:r>
              <a:rPr lang="en-US" dirty="0" smtClean="0"/>
              <a:t>Click the category you want.</a:t>
            </a:r>
          </a:p>
          <a:p>
            <a:r>
              <a:rPr lang="en-US" dirty="0" smtClean="0"/>
              <a:t>Choose an image.</a:t>
            </a:r>
          </a:p>
          <a:p>
            <a:r>
              <a:rPr lang="en-US" dirty="0" smtClean="0"/>
              <a:t>Click Insert.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524000"/>
            <a:ext cx="2825496" cy="4227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914400"/>
          </a:xfrm>
        </p:spPr>
        <p:txBody>
          <a:bodyPr/>
          <a:lstStyle/>
          <a:p>
            <a:r>
              <a:rPr lang="en-US" sz="4400" dirty="0" smtClean="0"/>
              <a:t>Add a picture of yourself…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4325937" cy="4208930"/>
          </a:xfrm>
        </p:spPr>
        <p:txBody>
          <a:bodyPr/>
          <a:lstStyle/>
          <a:p>
            <a:r>
              <a:rPr lang="en-US" dirty="0" smtClean="0"/>
              <a:t>Click Insert.</a:t>
            </a:r>
          </a:p>
          <a:p>
            <a:r>
              <a:rPr lang="en-US" dirty="0" smtClean="0"/>
              <a:t>Click Picture.</a:t>
            </a:r>
          </a:p>
          <a:p>
            <a:r>
              <a:rPr lang="en-US" dirty="0" smtClean="0"/>
              <a:t>Click on From File.</a:t>
            </a:r>
          </a:p>
          <a:p>
            <a:r>
              <a:rPr lang="en-US" dirty="0" smtClean="0"/>
              <a:t>Click on My Documents</a:t>
            </a:r>
          </a:p>
          <a:p>
            <a:r>
              <a:rPr lang="en-US" dirty="0" smtClean="0"/>
              <a:t>Click on 4</a:t>
            </a:r>
            <a:r>
              <a:rPr lang="en-US" baseline="30000" dirty="0" smtClean="0"/>
              <a:t>th</a:t>
            </a:r>
            <a:r>
              <a:rPr lang="en-US" dirty="0" smtClean="0"/>
              <a:t> Grade Pictures.</a:t>
            </a:r>
          </a:p>
          <a:p>
            <a:r>
              <a:rPr lang="en-US" dirty="0" smtClean="0"/>
              <a:t>Click on your picture.</a:t>
            </a:r>
          </a:p>
          <a:p>
            <a:r>
              <a:rPr lang="en-US" dirty="0" smtClean="0"/>
              <a:t>Click Insert.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2216150"/>
            <a:ext cx="3656834" cy="242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381000"/>
            <a:ext cx="8534400" cy="838200"/>
          </a:xfrm>
        </p:spPr>
        <p:txBody>
          <a:bodyPr/>
          <a:lstStyle/>
          <a:p>
            <a:r>
              <a:rPr lang="en-US" sz="4400" dirty="0" smtClean="0"/>
              <a:t>Moving and resizing your image…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447800"/>
            <a:ext cx="6724042" cy="5029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To move an image, drag the cursor over the image until a 4-point arrow appears.</a:t>
            </a:r>
          </a:p>
          <a:p>
            <a:r>
              <a:rPr lang="en-US" sz="2800" dirty="0" smtClean="0"/>
              <a:t>Hold down the mouse button and drag.</a:t>
            </a:r>
          </a:p>
          <a:p>
            <a:endParaRPr lang="en-US" sz="2800" dirty="0" smtClean="0"/>
          </a:p>
          <a:p>
            <a:r>
              <a:rPr lang="en-US" sz="2800" dirty="0" smtClean="0"/>
              <a:t>To resize an image, drag the cursor over the image until a 2-point arrow appears.</a:t>
            </a:r>
          </a:p>
          <a:p>
            <a:r>
              <a:rPr lang="en-US" sz="2800" dirty="0" smtClean="0"/>
              <a:t>Hold down the mouse button and drag.</a:t>
            </a:r>
            <a:endParaRPr lang="en-US" sz="2800" dirty="0"/>
          </a:p>
        </p:txBody>
      </p:sp>
      <p:sp>
        <p:nvSpPr>
          <p:cNvPr id="6" name="Quad Arrow 5"/>
          <p:cNvSpPr/>
          <p:nvPr/>
        </p:nvSpPr>
        <p:spPr>
          <a:xfrm>
            <a:off x="7181243" y="1852433"/>
            <a:ext cx="1182316" cy="1119368"/>
          </a:xfrm>
          <a:prstGeom prst="quad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sp>
      <p:sp>
        <p:nvSpPr>
          <p:cNvPr id="7" name="Up-Down Arrow 6"/>
          <p:cNvSpPr/>
          <p:nvPr/>
        </p:nvSpPr>
        <p:spPr>
          <a:xfrm>
            <a:off x="7467600" y="4876800"/>
            <a:ext cx="533400" cy="990600"/>
          </a:xfrm>
          <a:prstGeom prst="upDown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177</TotalTime>
  <Words>398</Words>
  <Application>Microsoft Macintosh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Revolution</vt:lpstr>
      <vt:lpstr>“All About Me” PowerPoint Project</vt:lpstr>
      <vt:lpstr>Getting started…</vt:lpstr>
      <vt:lpstr>Create a slide from scratch…</vt:lpstr>
      <vt:lpstr>Choose a background.</vt:lpstr>
      <vt:lpstr>Add text to a slide…</vt:lpstr>
      <vt:lpstr>Your first (Title) slide should include:</vt:lpstr>
      <vt:lpstr>Insert any clip art image you choose…</vt:lpstr>
      <vt:lpstr>Add a picture of yourself…</vt:lpstr>
      <vt:lpstr>Moving and resizing your image…</vt:lpstr>
      <vt:lpstr>Animate text or images…</vt:lpstr>
      <vt:lpstr>Slide transitions…</vt:lpstr>
      <vt:lpstr>View Slide Show…</vt:lpstr>
      <vt:lpstr>WOW! You did it!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“All About Me” PowerPoint Project</dc:title>
  <dc:creator>Kutztown University</dc:creator>
  <cp:lastModifiedBy>Kutztown University</cp:lastModifiedBy>
  <cp:revision>25</cp:revision>
  <dcterms:created xsi:type="dcterms:W3CDTF">2009-04-13T22:30:26Z</dcterms:created>
  <dcterms:modified xsi:type="dcterms:W3CDTF">2009-04-13T22:30:48Z</dcterms:modified>
</cp:coreProperties>
</file>